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7"/>
  </p:notesMasterIdLst>
  <p:handoutMasterIdLst>
    <p:handoutMasterId r:id="rId18"/>
  </p:handoutMasterIdLst>
  <p:sldIdLst>
    <p:sldId id="3825" r:id="rId5"/>
    <p:sldId id="3829" r:id="rId6"/>
    <p:sldId id="3831" r:id="rId7"/>
    <p:sldId id="3842" r:id="rId8"/>
    <p:sldId id="3847" r:id="rId9"/>
    <p:sldId id="3841" r:id="rId10"/>
    <p:sldId id="3844" r:id="rId11"/>
    <p:sldId id="3846" r:id="rId12"/>
    <p:sldId id="3848" r:id="rId13"/>
    <p:sldId id="3849" r:id="rId14"/>
    <p:sldId id="3845" r:id="rId15"/>
    <p:sldId id="3834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471" autoAdjust="0"/>
  </p:normalViewPr>
  <p:slideViewPr>
    <p:cSldViewPr snapToGrid="0">
      <p:cViewPr varScale="1">
        <p:scale>
          <a:sx n="69" d="100"/>
          <a:sy n="69" d="100"/>
        </p:scale>
        <p:origin x="634" y="58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8866AB-2518-41D5-8A37-45D3C682A764}" type="doc">
      <dgm:prSet loTypeId="urn:microsoft.com/office/officeart/2008/layout/AlternatingPictureBlocks" loCatId="list" qsTypeId="urn:microsoft.com/office/officeart/2005/8/quickstyle/simple5" qsCatId="simple" csTypeId="urn:microsoft.com/office/officeart/2005/8/colors/colorful4" csCatId="colorful" phldr="1"/>
      <dgm:spPr/>
    </dgm:pt>
    <dgm:pt modelId="{94EF3BB9-222A-4F4E-863C-81B272B215B7}">
      <dgm:prSet phldrT="[텍스트]" custT="1"/>
      <dgm:spPr/>
      <dgm:t>
        <a:bodyPr/>
        <a:lstStyle/>
        <a:p>
          <a:pPr latinLnBrk="1"/>
          <a:r>
            <a:rPr lang="en-US" altLang="ko-KR" sz="2500" b="1" dirty="0"/>
            <a:t>01.</a:t>
          </a:r>
          <a:br>
            <a:rPr lang="en-US" altLang="ko-KR" sz="2500" b="1" dirty="0"/>
          </a:br>
          <a:r>
            <a:rPr lang="en-US" altLang="ko-KR" sz="2500" b="1" dirty="0" err="1"/>
            <a:t>MMDetection</a:t>
          </a:r>
          <a:endParaRPr lang="ko-KR" altLang="en-US" sz="2500" b="1" dirty="0"/>
        </a:p>
      </dgm:t>
    </dgm:pt>
    <dgm:pt modelId="{B0D77434-401D-4DFE-BF8C-2470CAD808E4}" type="parTrans" cxnId="{C6D1E8EB-C5C9-42A6-AA25-E92758F8640B}">
      <dgm:prSet/>
      <dgm:spPr/>
      <dgm:t>
        <a:bodyPr/>
        <a:lstStyle/>
        <a:p>
          <a:pPr latinLnBrk="1"/>
          <a:endParaRPr lang="ko-KR" altLang="en-US" sz="3000"/>
        </a:p>
      </dgm:t>
    </dgm:pt>
    <dgm:pt modelId="{99CE08F5-3FDD-4489-B26F-5CDA6C41743D}" type="sibTrans" cxnId="{C6D1E8EB-C5C9-42A6-AA25-E92758F8640B}">
      <dgm:prSet/>
      <dgm:spPr/>
      <dgm:t>
        <a:bodyPr/>
        <a:lstStyle/>
        <a:p>
          <a:pPr latinLnBrk="1"/>
          <a:endParaRPr lang="ko-KR" altLang="en-US" sz="3000"/>
        </a:p>
      </dgm:t>
    </dgm:pt>
    <dgm:pt modelId="{FAF8D9A1-BBC5-4944-8074-87F487F4AB4F}">
      <dgm:prSet phldrT="[텍스트]" custT="1"/>
      <dgm:spPr/>
      <dgm:t>
        <a:bodyPr/>
        <a:lstStyle/>
        <a:p>
          <a:pPr latinLnBrk="1"/>
          <a:r>
            <a:rPr lang="en-US" altLang="ko-KR" sz="2500" b="1" dirty="0"/>
            <a:t>03.</a:t>
          </a:r>
          <a:br>
            <a:rPr lang="en-US" altLang="ko-KR" sz="2500" b="1" dirty="0"/>
          </a:br>
          <a:r>
            <a:rPr lang="en-US" altLang="ko-KR" sz="2500" b="1" dirty="0"/>
            <a:t>Q&amp;A</a:t>
          </a:r>
          <a:endParaRPr lang="ko-KR" altLang="en-US" sz="2500" b="1" dirty="0"/>
        </a:p>
      </dgm:t>
    </dgm:pt>
    <dgm:pt modelId="{6AED28A8-B396-456E-9081-4E866D3522A3}" type="parTrans" cxnId="{41DF2802-30EC-4934-B463-5544AEA010F9}">
      <dgm:prSet/>
      <dgm:spPr/>
      <dgm:t>
        <a:bodyPr/>
        <a:lstStyle/>
        <a:p>
          <a:pPr latinLnBrk="1"/>
          <a:endParaRPr lang="ko-KR" altLang="en-US" sz="3000"/>
        </a:p>
      </dgm:t>
    </dgm:pt>
    <dgm:pt modelId="{DF7AAB82-41D0-4A57-9292-7D81E8E8DBCD}" type="sibTrans" cxnId="{41DF2802-30EC-4934-B463-5544AEA010F9}">
      <dgm:prSet/>
      <dgm:spPr/>
      <dgm:t>
        <a:bodyPr/>
        <a:lstStyle/>
        <a:p>
          <a:pPr latinLnBrk="1"/>
          <a:endParaRPr lang="ko-KR" altLang="en-US" sz="3000"/>
        </a:p>
      </dgm:t>
    </dgm:pt>
    <dgm:pt modelId="{F4370952-6F10-479A-AC9C-1B37432AE583}">
      <dgm:prSet phldrT="[텍스트]" custT="1"/>
      <dgm:spPr/>
      <dgm:t>
        <a:bodyPr/>
        <a:lstStyle/>
        <a:p>
          <a:pPr latinLnBrk="1"/>
          <a:r>
            <a:rPr lang="en-US" altLang="ko-KR" sz="2500" b="1" dirty="0"/>
            <a:t>02.</a:t>
          </a:r>
          <a:br>
            <a:rPr lang="en-US" altLang="ko-KR" sz="2500" b="1" dirty="0"/>
          </a:br>
          <a:r>
            <a:rPr lang="ko-KR" altLang="en-US" sz="2500" b="1" dirty="0"/>
            <a:t>실행</a:t>
          </a:r>
        </a:p>
      </dgm:t>
    </dgm:pt>
    <dgm:pt modelId="{7246AED5-EAA0-451C-BF26-839FBF2F75B7}" type="sibTrans" cxnId="{D17D21D2-883E-409E-BFEA-EC314847529A}">
      <dgm:prSet/>
      <dgm:spPr/>
      <dgm:t>
        <a:bodyPr/>
        <a:lstStyle/>
        <a:p>
          <a:pPr latinLnBrk="1"/>
          <a:endParaRPr lang="ko-KR" altLang="en-US" sz="3000"/>
        </a:p>
      </dgm:t>
    </dgm:pt>
    <dgm:pt modelId="{DCEE3D4A-29FB-4F86-BA18-6FF1F754D894}" type="parTrans" cxnId="{D17D21D2-883E-409E-BFEA-EC314847529A}">
      <dgm:prSet/>
      <dgm:spPr/>
      <dgm:t>
        <a:bodyPr/>
        <a:lstStyle/>
        <a:p>
          <a:pPr latinLnBrk="1"/>
          <a:endParaRPr lang="ko-KR" altLang="en-US" sz="3000"/>
        </a:p>
      </dgm:t>
    </dgm:pt>
    <dgm:pt modelId="{CACCCC5C-E814-4CC0-9028-6801CBDA14DA}">
      <dgm:prSet phldrT="[텍스트]" custT="1"/>
      <dgm:spPr/>
      <dgm:t>
        <a:bodyPr/>
        <a:lstStyle/>
        <a:p>
          <a:pPr latinLnBrk="1"/>
          <a:r>
            <a:rPr lang="en-US" altLang="ko-KR" sz="2500" b="1" dirty="0"/>
            <a:t>00.</a:t>
          </a:r>
          <a:br>
            <a:rPr lang="en-US" altLang="ko-KR" sz="2500" b="1" dirty="0"/>
          </a:br>
          <a:r>
            <a:rPr lang="en-US" altLang="ko-KR" sz="2500" b="1" dirty="0" err="1"/>
            <a:t>MMTraking</a:t>
          </a:r>
          <a:endParaRPr lang="ko-KR" altLang="en-US" sz="2500" b="1" dirty="0"/>
        </a:p>
      </dgm:t>
    </dgm:pt>
    <dgm:pt modelId="{770410BF-5A50-4BD7-8DDF-F6AB7AB2394F}" type="parTrans" cxnId="{9ADE981E-5DCE-4683-8167-AB7A2B8F6DA7}">
      <dgm:prSet/>
      <dgm:spPr/>
      <dgm:t>
        <a:bodyPr/>
        <a:lstStyle/>
        <a:p>
          <a:pPr latinLnBrk="1"/>
          <a:endParaRPr lang="ko-KR" altLang="en-US"/>
        </a:p>
      </dgm:t>
    </dgm:pt>
    <dgm:pt modelId="{092D588A-1CBB-4C21-8FA5-D216F31418A8}" type="sibTrans" cxnId="{9ADE981E-5DCE-4683-8167-AB7A2B8F6DA7}">
      <dgm:prSet/>
      <dgm:spPr/>
      <dgm:t>
        <a:bodyPr/>
        <a:lstStyle/>
        <a:p>
          <a:pPr latinLnBrk="1"/>
          <a:endParaRPr lang="ko-KR" altLang="en-US"/>
        </a:p>
      </dgm:t>
    </dgm:pt>
    <dgm:pt modelId="{4A72D2FA-7019-4B1E-BAF3-8221C11B3E7C}" type="pres">
      <dgm:prSet presAssocID="{468866AB-2518-41D5-8A37-45D3C682A764}" presName="linearFlow" presStyleCnt="0">
        <dgm:presLayoutVars>
          <dgm:dir/>
          <dgm:resizeHandles val="exact"/>
        </dgm:presLayoutVars>
      </dgm:prSet>
      <dgm:spPr/>
    </dgm:pt>
    <dgm:pt modelId="{63B23BDE-7A5F-4D12-93C9-DF0AEB617ACC}" type="pres">
      <dgm:prSet presAssocID="{CACCCC5C-E814-4CC0-9028-6801CBDA14DA}" presName="comp" presStyleCnt="0"/>
      <dgm:spPr/>
    </dgm:pt>
    <dgm:pt modelId="{8FE3FB67-7EA4-45B3-9948-7BF6328407BC}" type="pres">
      <dgm:prSet presAssocID="{CACCCC5C-E814-4CC0-9028-6801CBDA14DA}" presName="rect2" presStyleLbl="node1" presStyleIdx="0" presStyleCnt="4" custScaleX="120423">
        <dgm:presLayoutVars>
          <dgm:bulletEnabled val="1"/>
        </dgm:presLayoutVars>
      </dgm:prSet>
      <dgm:spPr/>
    </dgm:pt>
    <dgm:pt modelId="{2FBA4FF9-A814-4DBD-8880-9E415C3631D7}" type="pres">
      <dgm:prSet presAssocID="{CACCCC5C-E814-4CC0-9028-6801CBDA14DA}" presName="rect1" presStyleLbl="lnNode1" presStyleIdx="0" presStyleCnt="4" custLinFactNeighborX="-11687" custLinFactNeighborY="1601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조리개 단색으로 채워진"/>
        </a:ext>
      </dgm:extLst>
    </dgm:pt>
    <dgm:pt modelId="{C7ACAF4F-B276-4660-B6ED-9E55B3DCB87C}" type="pres">
      <dgm:prSet presAssocID="{092D588A-1CBB-4C21-8FA5-D216F31418A8}" presName="sibTrans" presStyleCnt="0"/>
      <dgm:spPr/>
    </dgm:pt>
    <dgm:pt modelId="{7DC7F3CA-A33C-47CC-94F3-48EA111319FD}" type="pres">
      <dgm:prSet presAssocID="{94EF3BB9-222A-4F4E-863C-81B272B215B7}" presName="comp" presStyleCnt="0"/>
      <dgm:spPr/>
    </dgm:pt>
    <dgm:pt modelId="{9A98D075-AABC-4A40-8026-F24E4E7F71D5}" type="pres">
      <dgm:prSet presAssocID="{94EF3BB9-222A-4F4E-863C-81B272B215B7}" presName="rect2" presStyleLbl="node1" presStyleIdx="1" presStyleCnt="4" custScaleX="120423" custLinFactNeighborY="-24">
        <dgm:presLayoutVars>
          <dgm:bulletEnabled val="1"/>
        </dgm:presLayoutVars>
      </dgm:prSet>
      <dgm:spPr/>
    </dgm:pt>
    <dgm:pt modelId="{77E6EB75-36E1-49C5-877B-83FEE3C35277}" type="pres">
      <dgm:prSet presAssocID="{94EF3BB9-222A-4F4E-863C-81B272B215B7}" presName="rect1" presStyleLbl="lnNode1" presStyleIdx="1" presStyleCnt="4" custLinFactNeighborX="9481" custLinFactNeighborY="-1570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조리개 윤곽선"/>
        </a:ext>
      </dgm:extLst>
    </dgm:pt>
    <dgm:pt modelId="{8BECB2BA-0E56-4C8D-AFEC-31271F9C5665}" type="pres">
      <dgm:prSet presAssocID="{99CE08F5-3FDD-4489-B26F-5CDA6C41743D}" presName="sibTrans" presStyleCnt="0"/>
      <dgm:spPr/>
    </dgm:pt>
    <dgm:pt modelId="{032F45DF-3313-4E43-874C-EF0EF73A5CB2}" type="pres">
      <dgm:prSet presAssocID="{F4370952-6F10-479A-AC9C-1B37432AE583}" presName="comp" presStyleCnt="0"/>
      <dgm:spPr/>
    </dgm:pt>
    <dgm:pt modelId="{018EB0D2-60D4-4672-BB12-6A3F4E9BE75A}" type="pres">
      <dgm:prSet presAssocID="{F4370952-6F10-479A-AC9C-1B37432AE583}" presName="rect2" presStyleLbl="node1" presStyleIdx="2" presStyleCnt="4" custScaleX="120423">
        <dgm:presLayoutVars>
          <dgm:bulletEnabled val="1"/>
        </dgm:presLayoutVars>
      </dgm:prSet>
      <dgm:spPr/>
    </dgm:pt>
    <dgm:pt modelId="{C249A255-1ACD-48A0-A27A-AAEB6C6477D3}" type="pres">
      <dgm:prSet presAssocID="{F4370952-6F10-479A-AC9C-1B37432AE583}" presName="rect1" presStyleLbl="lnNode1" presStyleIdx="2" presStyleCnt="4" custLinFactNeighborX="-11687" custLinFactNeighborY="1622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조리개 단색으로 채워진"/>
        </a:ext>
      </dgm:extLst>
    </dgm:pt>
    <dgm:pt modelId="{68F4BDD8-BA5A-4201-8B11-BEAE3C97DC45}" type="pres">
      <dgm:prSet presAssocID="{7246AED5-EAA0-451C-BF26-839FBF2F75B7}" presName="sibTrans" presStyleCnt="0"/>
      <dgm:spPr/>
    </dgm:pt>
    <dgm:pt modelId="{7B3B2115-52B9-496B-88C6-56EB2539E94B}" type="pres">
      <dgm:prSet presAssocID="{FAF8D9A1-BBC5-4944-8074-87F487F4AB4F}" presName="comp" presStyleCnt="0"/>
      <dgm:spPr/>
    </dgm:pt>
    <dgm:pt modelId="{AEAC580C-13E2-4850-AF13-8B5724EABF26}" type="pres">
      <dgm:prSet presAssocID="{FAF8D9A1-BBC5-4944-8074-87F487F4AB4F}" presName="rect2" presStyleLbl="node1" presStyleIdx="3" presStyleCnt="4" custScaleX="120423">
        <dgm:presLayoutVars>
          <dgm:bulletEnabled val="1"/>
        </dgm:presLayoutVars>
      </dgm:prSet>
      <dgm:spPr/>
    </dgm:pt>
    <dgm:pt modelId="{CE87E117-78A2-4E76-A621-6E5E3C7A02FD}" type="pres">
      <dgm:prSet presAssocID="{FAF8D9A1-BBC5-4944-8074-87F487F4AB4F}" presName="rect1" presStyleLbl="lnNode1" presStyleIdx="3" presStyleCnt="4" custLinFactNeighborX="9659" custLinFactNeighborY="-173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조리개 윤곽선"/>
        </a:ext>
      </dgm:extLst>
    </dgm:pt>
  </dgm:ptLst>
  <dgm:cxnLst>
    <dgm:cxn modelId="{030EAB01-668E-4B8F-893C-D10DC4F39C53}" type="presOf" srcId="{F4370952-6F10-479A-AC9C-1B37432AE583}" destId="{018EB0D2-60D4-4672-BB12-6A3F4E9BE75A}" srcOrd="0" destOrd="0" presId="urn:microsoft.com/office/officeart/2008/layout/AlternatingPictureBlocks"/>
    <dgm:cxn modelId="{41DF2802-30EC-4934-B463-5544AEA010F9}" srcId="{468866AB-2518-41D5-8A37-45D3C682A764}" destId="{FAF8D9A1-BBC5-4944-8074-87F487F4AB4F}" srcOrd="3" destOrd="0" parTransId="{6AED28A8-B396-456E-9081-4E866D3522A3}" sibTransId="{DF7AAB82-41D0-4A57-9292-7D81E8E8DBCD}"/>
    <dgm:cxn modelId="{9ADE981E-5DCE-4683-8167-AB7A2B8F6DA7}" srcId="{468866AB-2518-41D5-8A37-45D3C682A764}" destId="{CACCCC5C-E814-4CC0-9028-6801CBDA14DA}" srcOrd="0" destOrd="0" parTransId="{770410BF-5A50-4BD7-8DDF-F6AB7AB2394F}" sibTransId="{092D588A-1CBB-4C21-8FA5-D216F31418A8}"/>
    <dgm:cxn modelId="{975F6F20-5CD8-498A-94D6-CE961E5F46E3}" type="presOf" srcId="{CACCCC5C-E814-4CC0-9028-6801CBDA14DA}" destId="{8FE3FB67-7EA4-45B3-9948-7BF6328407BC}" srcOrd="0" destOrd="0" presId="urn:microsoft.com/office/officeart/2008/layout/AlternatingPictureBlocks"/>
    <dgm:cxn modelId="{D982E140-7875-4209-B656-319BDD5E700D}" type="presOf" srcId="{FAF8D9A1-BBC5-4944-8074-87F487F4AB4F}" destId="{AEAC580C-13E2-4850-AF13-8B5724EABF26}" srcOrd="0" destOrd="0" presId="urn:microsoft.com/office/officeart/2008/layout/AlternatingPictureBlocks"/>
    <dgm:cxn modelId="{CEF523B1-112C-4EB5-9729-0AF87C2A70FF}" type="presOf" srcId="{94EF3BB9-222A-4F4E-863C-81B272B215B7}" destId="{9A98D075-AABC-4A40-8026-F24E4E7F71D5}" srcOrd="0" destOrd="0" presId="urn:microsoft.com/office/officeart/2008/layout/AlternatingPictureBlocks"/>
    <dgm:cxn modelId="{ABC909B5-D480-4806-B513-386F3539545F}" type="presOf" srcId="{468866AB-2518-41D5-8A37-45D3C682A764}" destId="{4A72D2FA-7019-4B1E-BAF3-8221C11B3E7C}" srcOrd="0" destOrd="0" presId="urn:microsoft.com/office/officeart/2008/layout/AlternatingPictureBlocks"/>
    <dgm:cxn modelId="{D17D21D2-883E-409E-BFEA-EC314847529A}" srcId="{468866AB-2518-41D5-8A37-45D3C682A764}" destId="{F4370952-6F10-479A-AC9C-1B37432AE583}" srcOrd="2" destOrd="0" parTransId="{DCEE3D4A-29FB-4F86-BA18-6FF1F754D894}" sibTransId="{7246AED5-EAA0-451C-BF26-839FBF2F75B7}"/>
    <dgm:cxn modelId="{C6D1E8EB-C5C9-42A6-AA25-E92758F8640B}" srcId="{468866AB-2518-41D5-8A37-45D3C682A764}" destId="{94EF3BB9-222A-4F4E-863C-81B272B215B7}" srcOrd="1" destOrd="0" parTransId="{B0D77434-401D-4DFE-BF8C-2470CAD808E4}" sibTransId="{99CE08F5-3FDD-4489-B26F-5CDA6C41743D}"/>
    <dgm:cxn modelId="{461520D2-3F23-48DB-AAF7-2FCFD9B116CA}" type="presParOf" srcId="{4A72D2FA-7019-4B1E-BAF3-8221C11B3E7C}" destId="{63B23BDE-7A5F-4D12-93C9-DF0AEB617ACC}" srcOrd="0" destOrd="0" presId="urn:microsoft.com/office/officeart/2008/layout/AlternatingPictureBlocks"/>
    <dgm:cxn modelId="{6CF0E7D8-B245-4B54-871A-D2B293DD8AED}" type="presParOf" srcId="{63B23BDE-7A5F-4D12-93C9-DF0AEB617ACC}" destId="{8FE3FB67-7EA4-45B3-9948-7BF6328407BC}" srcOrd="0" destOrd="0" presId="urn:microsoft.com/office/officeart/2008/layout/AlternatingPictureBlocks"/>
    <dgm:cxn modelId="{9AD232C6-34DB-431D-BD32-C0EC826724F6}" type="presParOf" srcId="{63B23BDE-7A5F-4D12-93C9-DF0AEB617ACC}" destId="{2FBA4FF9-A814-4DBD-8880-9E415C3631D7}" srcOrd="1" destOrd="0" presId="urn:microsoft.com/office/officeart/2008/layout/AlternatingPictureBlocks"/>
    <dgm:cxn modelId="{0FB3946E-1AEE-4623-9FEA-2969492FE7B2}" type="presParOf" srcId="{4A72D2FA-7019-4B1E-BAF3-8221C11B3E7C}" destId="{C7ACAF4F-B276-4660-B6ED-9E55B3DCB87C}" srcOrd="1" destOrd="0" presId="urn:microsoft.com/office/officeart/2008/layout/AlternatingPictureBlocks"/>
    <dgm:cxn modelId="{D805A907-E2B0-4978-8772-544AF512894A}" type="presParOf" srcId="{4A72D2FA-7019-4B1E-BAF3-8221C11B3E7C}" destId="{7DC7F3CA-A33C-47CC-94F3-48EA111319FD}" srcOrd="2" destOrd="0" presId="urn:microsoft.com/office/officeart/2008/layout/AlternatingPictureBlocks"/>
    <dgm:cxn modelId="{99114DD9-FA7D-4AA9-A169-03899DE1A84D}" type="presParOf" srcId="{7DC7F3CA-A33C-47CC-94F3-48EA111319FD}" destId="{9A98D075-AABC-4A40-8026-F24E4E7F71D5}" srcOrd="0" destOrd="0" presId="urn:microsoft.com/office/officeart/2008/layout/AlternatingPictureBlocks"/>
    <dgm:cxn modelId="{27696D7B-B5ED-4B22-BBB2-4A96E5EC4C32}" type="presParOf" srcId="{7DC7F3CA-A33C-47CC-94F3-48EA111319FD}" destId="{77E6EB75-36E1-49C5-877B-83FEE3C35277}" srcOrd="1" destOrd="0" presId="urn:microsoft.com/office/officeart/2008/layout/AlternatingPictureBlocks"/>
    <dgm:cxn modelId="{56890628-FC49-4A4B-8725-1F8FDE1E7010}" type="presParOf" srcId="{4A72D2FA-7019-4B1E-BAF3-8221C11B3E7C}" destId="{8BECB2BA-0E56-4C8D-AFEC-31271F9C5665}" srcOrd="3" destOrd="0" presId="urn:microsoft.com/office/officeart/2008/layout/AlternatingPictureBlocks"/>
    <dgm:cxn modelId="{2F6A7A08-E889-4672-8476-7636131AD895}" type="presParOf" srcId="{4A72D2FA-7019-4B1E-BAF3-8221C11B3E7C}" destId="{032F45DF-3313-4E43-874C-EF0EF73A5CB2}" srcOrd="4" destOrd="0" presId="urn:microsoft.com/office/officeart/2008/layout/AlternatingPictureBlocks"/>
    <dgm:cxn modelId="{66449C9A-EAEA-4F4C-88BF-E47B6D220FB6}" type="presParOf" srcId="{032F45DF-3313-4E43-874C-EF0EF73A5CB2}" destId="{018EB0D2-60D4-4672-BB12-6A3F4E9BE75A}" srcOrd="0" destOrd="0" presId="urn:microsoft.com/office/officeart/2008/layout/AlternatingPictureBlocks"/>
    <dgm:cxn modelId="{17C120B9-444D-4172-BF65-05E710D95A58}" type="presParOf" srcId="{032F45DF-3313-4E43-874C-EF0EF73A5CB2}" destId="{C249A255-1ACD-48A0-A27A-AAEB6C6477D3}" srcOrd="1" destOrd="0" presId="urn:microsoft.com/office/officeart/2008/layout/AlternatingPictureBlocks"/>
    <dgm:cxn modelId="{2347A282-BB8C-4E00-A29B-DD6D884978D4}" type="presParOf" srcId="{4A72D2FA-7019-4B1E-BAF3-8221C11B3E7C}" destId="{68F4BDD8-BA5A-4201-8B11-BEAE3C97DC45}" srcOrd="5" destOrd="0" presId="urn:microsoft.com/office/officeart/2008/layout/AlternatingPictureBlocks"/>
    <dgm:cxn modelId="{6586DE9C-395D-4D92-BD2E-54380B298F7A}" type="presParOf" srcId="{4A72D2FA-7019-4B1E-BAF3-8221C11B3E7C}" destId="{7B3B2115-52B9-496B-88C6-56EB2539E94B}" srcOrd="6" destOrd="0" presId="urn:microsoft.com/office/officeart/2008/layout/AlternatingPictureBlocks"/>
    <dgm:cxn modelId="{95EC75BE-DE83-4B19-B963-CC63E8F0D3F0}" type="presParOf" srcId="{7B3B2115-52B9-496B-88C6-56EB2539E94B}" destId="{AEAC580C-13E2-4850-AF13-8B5724EABF26}" srcOrd="0" destOrd="0" presId="urn:microsoft.com/office/officeart/2008/layout/AlternatingPictureBlocks"/>
    <dgm:cxn modelId="{4CEE5BC5-83FF-491C-A519-2684BBB5E707}" type="presParOf" srcId="{7B3B2115-52B9-496B-88C6-56EB2539E94B}" destId="{CE87E117-78A2-4E76-A621-6E5E3C7A02F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05/8/layout/hList3" loCatId="list" qsTypeId="urn:microsoft.com/office/officeart/2005/8/quickstyle/3d1" qsCatId="3D" csTypeId="urn:microsoft.com/office/officeart/2005/8/colors/colorful4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 custT="1"/>
      <dgm:spPr/>
      <dgm:t>
        <a:bodyPr rtlCol="0"/>
        <a:lstStyle/>
        <a:p>
          <a:pPr rtl="0"/>
          <a:r>
            <a:rPr lang="en-US" sz="2800" b="1" i="0" dirty="0" err="1">
              <a:solidFill>
                <a:schemeClr val="tx1"/>
              </a:solidFill>
            </a:rPr>
            <a:t>MMDetection</a:t>
          </a:r>
          <a:r>
            <a:rPr lang="en-US" sz="2800" b="1" i="0" dirty="0">
              <a:solidFill>
                <a:schemeClr val="tx1"/>
              </a:solidFill>
            </a:rPr>
            <a:t> - </a:t>
          </a:r>
          <a:r>
            <a:rPr lang="en-US" sz="2800" b="1" i="0" dirty="0" err="1">
              <a:solidFill>
                <a:schemeClr val="tx1"/>
              </a:solidFill>
            </a:rPr>
            <a:t>ToolBox</a:t>
          </a:r>
          <a:endParaRPr lang="ko-KR" altLang="en-US" sz="2800" b="1" noProof="0" dirty="0">
            <a:solidFill>
              <a:schemeClr val="tx1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ko-KR" altLang="en-US" b="1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54063C4-24CD-4834-9424-53756AE38C6B}" type="sibTrans" cxnId="{8327A44B-5326-4A8B-9B23-A3D3C09A16F3}">
      <dgm:prSet phldrT="1" phldr="0"/>
      <dgm:spPr/>
    </dgm:pt>
    <dgm:pt modelId="{80BDFD09-4417-427E-81F1-ADC8ECED07B7}">
      <dgm:prSet custT="1"/>
      <dgm:spPr/>
      <dgm:t>
        <a:bodyPr rtlCol="0"/>
        <a:lstStyle/>
        <a:p>
          <a:pPr rtl="0"/>
          <a:r>
            <a:rPr lang="en-US" sz="2800" b="1" i="0" dirty="0">
              <a:solidFill>
                <a:schemeClr val="tx1"/>
              </a:solidFill>
            </a:rPr>
            <a:t>Object Detection</a:t>
          </a:r>
          <a:endParaRPr lang="ko-KR" altLang="en-US" sz="2800" b="1" noProof="0" dirty="0">
            <a:solidFill>
              <a:schemeClr val="tx1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C378FEAD-479D-4ABC-9F37-D91ABD291700}" type="parTrans" cxnId="{DF06071E-7E16-4384-AB1B-1505488D1105}">
      <dgm:prSet/>
      <dgm:spPr/>
      <dgm:t>
        <a:bodyPr/>
        <a:lstStyle/>
        <a:p>
          <a:pPr latinLnBrk="1"/>
          <a:endParaRPr lang="ko-KR" altLang="en-US"/>
        </a:p>
      </dgm:t>
    </dgm:pt>
    <dgm:pt modelId="{DDB78487-DE4B-44C5-96D3-F1482393D072}" type="sibTrans" cxnId="{DF06071E-7E16-4384-AB1B-1505488D1105}">
      <dgm:prSet/>
      <dgm:spPr/>
      <dgm:t>
        <a:bodyPr/>
        <a:lstStyle/>
        <a:p>
          <a:pPr latinLnBrk="1"/>
          <a:endParaRPr lang="ko-KR" altLang="en-US"/>
        </a:p>
      </dgm:t>
    </dgm:pt>
    <dgm:pt modelId="{1B448087-ADA4-48A5-87B7-3849B860D958}">
      <dgm:prSet custT="1"/>
      <dgm:spPr/>
      <dgm:t>
        <a:bodyPr rtlCol="0"/>
        <a:lstStyle/>
        <a:p>
          <a:pPr rtl="0"/>
          <a:r>
            <a:rPr lang="en-US" sz="2800" b="1" i="0" dirty="0">
              <a:solidFill>
                <a:schemeClr val="tx1"/>
              </a:solidFill>
            </a:rPr>
            <a:t>Instance</a:t>
          </a:r>
          <a:r>
            <a:rPr lang="en-US" sz="2800" b="0" i="0" dirty="0"/>
            <a:t> </a:t>
          </a:r>
          <a:r>
            <a:rPr lang="en-US" sz="2800" b="1" i="0" dirty="0">
              <a:solidFill>
                <a:schemeClr val="tx1"/>
              </a:solidFill>
            </a:rPr>
            <a:t>Segmentation </a:t>
          </a:r>
          <a:endParaRPr lang="ko-KR" altLang="en-US" sz="2800" b="1" noProof="0" dirty="0">
            <a:solidFill>
              <a:schemeClr val="tx1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C2D13AFC-7948-4E70-8D8C-F6C198B354D4}" type="parTrans" cxnId="{B5CCE2EF-6CED-4D66-BE88-5C589A9B32FF}">
      <dgm:prSet/>
      <dgm:spPr/>
      <dgm:t>
        <a:bodyPr/>
        <a:lstStyle/>
        <a:p>
          <a:pPr latinLnBrk="1"/>
          <a:endParaRPr lang="ko-KR" altLang="en-US"/>
        </a:p>
      </dgm:t>
    </dgm:pt>
    <dgm:pt modelId="{B23FDDF5-DB30-46CA-9B6E-F4FF68786801}" type="sibTrans" cxnId="{B5CCE2EF-6CED-4D66-BE88-5C589A9B32FF}">
      <dgm:prSet/>
      <dgm:spPr/>
      <dgm:t>
        <a:bodyPr/>
        <a:lstStyle/>
        <a:p>
          <a:pPr latinLnBrk="1"/>
          <a:endParaRPr lang="ko-KR" altLang="en-US"/>
        </a:p>
      </dgm:t>
    </dgm:pt>
    <dgm:pt modelId="{BAF7E07E-14AE-4E7B-BB8D-5C838DF829F6}" type="pres">
      <dgm:prSet presAssocID="{0F5B3066-540F-4606-ADEC-65EB1C3E9627}" presName="composite" presStyleCnt="0">
        <dgm:presLayoutVars>
          <dgm:chMax val="1"/>
          <dgm:dir/>
          <dgm:resizeHandles val="exact"/>
        </dgm:presLayoutVars>
      </dgm:prSet>
      <dgm:spPr/>
    </dgm:pt>
    <dgm:pt modelId="{1FF119F3-FFD0-432F-99F5-F2DEB314670E}" type="pres">
      <dgm:prSet presAssocID="{198ACE8E-34F4-43E6-BB2E-1809B1CC58DC}" presName="roof" presStyleLbl="dkBgShp" presStyleIdx="0" presStyleCnt="2" custLinFactNeighborX="-8886"/>
      <dgm:spPr/>
    </dgm:pt>
    <dgm:pt modelId="{0745B145-13DD-4832-9D64-9D9ECC96DE65}" type="pres">
      <dgm:prSet presAssocID="{198ACE8E-34F4-43E6-BB2E-1809B1CC58DC}" presName="pillars" presStyleCnt="0"/>
      <dgm:spPr/>
    </dgm:pt>
    <dgm:pt modelId="{C7C43F4A-E78E-4CDC-A3A3-A85CD521EA54}" type="pres">
      <dgm:prSet presAssocID="{198ACE8E-34F4-43E6-BB2E-1809B1CC58DC}" presName="pillar1" presStyleLbl="node1" presStyleIdx="0" presStyleCnt="2" custLinFactNeighborX="0">
        <dgm:presLayoutVars>
          <dgm:bulletEnabled val="1"/>
        </dgm:presLayoutVars>
      </dgm:prSet>
      <dgm:spPr/>
    </dgm:pt>
    <dgm:pt modelId="{88878C8F-593C-4EB2-B4CD-7A84EC3D8D05}" type="pres">
      <dgm:prSet presAssocID="{1B448087-ADA4-48A5-87B7-3849B860D958}" presName="pillarX" presStyleLbl="node1" presStyleIdx="1" presStyleCnt="2" custLinFactNeighborX="0">
        <dgm:presLayoutVars>
          <dgm:bulletEnabled val="1"/>
        </dgm:presLayoutVars>
      </dgm:prSet>
      <dgm:spPr/>
    </dgm:pt>
    <dgm:pt modelId="{DDDB14BC-9A4D-45FB-8F26-0274317A3574}" type="pres">
      <dgm:prSet presAssocID="{198ACE8E-34F4-43E6-BB2E-1809B1CC58DC}" presName="base" presStyleLbl="dkBgShp" presStyleIdx="1" presStyleCnt="2"/>
      <dgm:spPr/>
    </dgm:pt>
  </dgm:ptLst>
  <dgm:cxnLst>
    <dgm:cxn modelId="{2034F109-3A9F-4360-A33D-ADF99C15D616}" type="presOf" srcId="{1B448087-ADA4-48A5-87B7-3849B860D958}" destId="{88878C8F-593C-4EB2-B4CD-7A84EC3D8D05}" srcOrd="0" destOrd="0" presId="urn:microsoft.com/office/officeart/2005/8/layout/hList3"/>
    <dgm:cxn modelId="{DF06071E-7E16-4384-AB1B-1505488D1105}" srcId="{198ACE8E-34F4-43E6-BB2E-1809B1CC58DC}" destId="{80BDFD09-4417-427E-81F1-ADC8ECED07B7}" srcOrd="0" destOrd="0" parTransId="{C378FEAD-479D-4ABC-9F37-D91ABD291700}" sibTransId="{DDB78487-DE4B-44C5-96D3-F1482393D072}"/>
    <dgm:cxn modelId="{C8FCE22A-715B-4CAE-8BC6-30756D0056E0}" type="presOf" srcId="{198ACE8E-34F4-43E6-BB2E-1809B1CC58DC}" destId="{1FF119F3-FFD0-432F-99F5-F2DEB314670E}" srcOrd="0" destOrd="0" presId="urn:microsoft.com/office/officeart/2005/8/layout/hList3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D8FD44B3-D956-43D6-9B5E-45AD0FDA273E}" type="presOf" srcId="{0F5B3066-540F-4606-ADEC-65EB1C3E9627}" destId="{BAF7E07E-14AE-4E7B-BB8D-5C838DF829F6}" srcOrd="0" destOrd="0" presId="urn:microsoft.com/office/officeart/2005/8/layout/hList3"/>
    <dgm:cxn modelId="{0822A1ED-90D5-465F-8DA7-8D8E50B183F4}" type="presOf" srcId="{80BDFD09-4417-427E-81F1-ADC8ECED07B7}" destId="{C7C43F4A-E78E-4CDC-A3A3-A85CD521EA54}" srcOrd="0" destOrd="0" presId="urn:microsoft.com/office/officeart/2005/8/layout/hList3"/>
    <dgm:cxn modelId="{B5CCE2EF-6CED-4D66-BE88-5C589A9B32FF}" srcId="{198ACE8E-34F4-43E6-BB2E-1809B1CC58DC}" destId="{1B448087-ADA4-48A5-87B7-3849B860D958}" srcOrd="1" destOrd="0" parTransId="{C2D13AFC-7948-4E70-8D8C-F6C198B354D4}" sibTransId="{B23FDDF5-DB30-46CA-9B6E-F4FF68786801}"/>
    <dgm:cxn modelId="{5E6DB355-217B-40AB-ABDB-2E71F314F5C7}" type="presParOf" srcId="{BAF7E07E-14AE-4E7B-BB8D-5C838DF829F6}" destId="{1FF119F3-FFD0-432F-99F5-F2DEB314670E}" srcOrd="0" destOrd="0" presId="urn:microsoft.com/office/officeart/2005/8/layout/hList3"/>
    <dgm:cxn modelId="{2C48D536-9A76-478E-AE60-8A47AAF7A971}" type="presParOf" srcId="{BAF7E07E-14AE-4E7B-BB8D-5C838DF829F6}" destId="{0745B145-13DD-4832-9D64-9D9ECC96DE65}" srcOrd="1" destOrd="0" presId="urn:microsoft.com/office/officeart/2005/8/layout/hList3"/>
    <dgm:cxn modelId="{30141360-4F56-4DEE-9612-0FEBECCA5DC0}" type="presParOf" srcId="{0745B145-13DD-4832-9D64-9D9ECC96DE65}" destId="{C7C43F4A-E78E-4CDC-A3A3-A85CD521EA54}" srcOrd="0" destOrd="0" presId="urn:microsoft.com/office/officeart/2005/8/layout/hList3"/>
    <dgm:cxn modelId="{9F6C9C14-099A-480C-8FF5-7980E3808B94}" type="presParOf" srcId="{0745B145-13DD-4832-9D64-9D9ECC96DE65}" destId="{88878C8F-593C-4EB2-B4CD-7A84EC3D8D05}" srcOrd="1" destOrd="0" presId="urn:microsoft.com/office/officeart/2005/8/layout/hList3"/>
    <dgm:cxn modelId="{F6E87FDF-D5F7-41FC-AFA3-7D673DD142A7}" type="presParOf" srcId="{BAF7E07E-14AE-4E7B-BB8D-5C838DF829F6}" destId="{DDDB14BC-9A4D-45FB-8F26-0274317A3574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919FEA-A7EC-4FEC-AED0-150EEFD3B504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E7F47722-A356-4F6C-907D-2E2A101F1269}">
      <dgm:prSet phldrT="[텍스트]"/>
      <dgm:spPr/>
      <dgm:t>
        <a:bodyPr/>
        <a:lstStyle/>
        <a:p>
          <a:pPr latinLnBrk="1"/>
          <a:r>
            <a:rPr lang="en-US" b="1" i="0" dirty="0"/>
            <a:t>Modular design</a:t>
          </a:r>
          <a:endParaRPr lang="ko-KR" altLang="en-US" b="1" dirty="0"/>
        </a:p>
      </dgm:t>
    </dgm:pt>
    <dgm:pt modelId="{B20155BD-3DA6-42BA-8749-9555EF8920F3}" type="parTrans" cxnId="{45140738-B17F-4228-BE1C-C2DD2093B925}">
      <dgm:prSet/>
      <dgm:spPr/>
      <dgm:t>
        <a:bodyPr/>
        <a:lstStyle/>
        <a:p>
          <a:pPr latinLnBrk="1"/>
          <a:endParaRPr lang="ko-KR" altLang="en-US" b="1"/>
        </a:p>
      </dgm:t>
    </dgm:pt>
    <dgm:pt modelId="{0A44D71F-794E-435C-AA09-4825D6AC41A9}" type="sibTrans" cxnId="{45140738-B17F-4228-BE1C-C2DD2093B925}">
      <dgm:prSet/>
      <dgm:spPr/>
      <dgm:t>
        <a:bodyPr/>
        <a:lstStyle/>
        <a:p>
          <a:pPr latinLnBrk="1"/>
          <a:endParaRPr lang="ko-KR" altLang="en-US" b="1"/>
        </a:p>
      </dgm:t>
    </dgm:pt>
    <dgm:pt modelId="{91E22E14-6762-4D65-AFCB-D1F3348E9524}">
      <dgm:prSet phldrT="[텍스트]"/>
      <dgm:spPr/>
      <dgm:t>
        <a:bodyPr/>
        <a:lstStyle/>
        <a:p>
          <a:pPr latinLnBrk="1"/>
          <a:r>
            <a:rPr lang="en-US" b="1" i="0" dirty="0"/>
            <a:t>Supported Frameworks</a:t>
          </a:r>
          <a:endParaRPr lang="ko-KR" altLang="en-US" b="1" dirty="0"/>
        </a:p>
      </dgm:t>
    </dgm:pt>
    <dgm:pt modelId="{F7483B4F-495F-4790-81E8-FA8E2F3D8B86}" type="parTrans" cxnId="{0A210DC0-D954-4EEE-A16E-5FC5B5C7E2F9}">
      <dgm:prSet/>
      <dgm:spPr/>
      <dgm:t>
        <a:bodyPr/>
        <a:lstStyle/>
        <a:p>
          <a:pPr latinLnBrk="1"/>
          <a:endParaRPr lang="ko-KR" altLang="en-US" b="1"/>
        </a:p>
      </dgm:t>
    </dgm:pt>
    <dgm:pt modelId="{902B11C5-8E69-414C-8720-2BF058F4B662}" type="sibTrans" cxnId="{0A210DC0-D954-4EEE-A16E-5FC5B5C7E2F9}">
      <dgm:prSet/>
      <dgm:spPr/>
      <dgm:t>
        <a:bodyPr/>
        <a:lstStyle/>
        <a:p>
          <a:pPr latinLnBrk="1"/>
          <a:endParaRPr lang="ko-KR" altLang="en-US" b="1"/>
        </a:p>
      </dgm:t>
    </dgm:pt>
    <dgm:pt modelId="{CE6A4A48-0E42-400D-AD3A-79A74FA42D97}">
      <dgm:prSet phldrT="[텍스트]"/>
      <dgm:spPr/>
      <dgm:t>
        <a:bodyPr/>
        <a:lstStyle/>
        <a:p>
          <a:pPr latinLnBrk="1"/>
          <a:r>
            <a:rPr lang="en-US" b="1" i="0" dirty="0"/>
            <a:t>High efficiency</a:t>
          </a:r>
          <a:endParaRPr lang="ko-KR" altLang="en-US" b="1" dirty="0"/>
        </a:p>
      </dgm:t>
    </dgm:pt>
    <dgm:pt modelId="{1C32E367-150D-4501-BE77-1029618B105A}" type="parTrans" cxnId="{D6563F98-7C5B-4688-B470-C56F45EC1074}">
      <dgm:prSet/>
      <dgm:spPr/>
      <dgm:t>
        <a:bodyPr/>
        <a:lstStyle/>
        <a:p>
          <a:pPr latinLnBrk="1"/>
          <a:endParaRPr lang="ko-KR" altLang="en-US" b="1"/>
        </a:p>
      </dgm:t>
    </dgm:pt>
    <dgm:pt modelId="{6EFA89DB-B0C6-422D-A9FA-704633D22A92}" type="sibTrans" cxnId="{D6563F98-7C5B-4688-B470-C56F45EC1074}">
      <dgm:prSet/>
      <dgm:spPr/>
      <dgm:t>
        <a:bodyPr/>
        <a:lstStyle/>
        <a:p>
          <a:pPr latinLnBrk="1"/>
          <a:endParaRPr lang="ko-KR" altLang="en-US" b="1"/>
        </a:p>
      </dgm:t>
    </dgm:pt>
    <dgm:pt modelId="{6054F5C8-DC91-4009-80FF-DF755D284B95}" type="pres">
      <dgm:prSet presAssocID="{7B919FEA-A7EC-4FEC-AED0-150EEFD3B504}" presName="Name0" presStyleCnt="0">
        <dgm:presLayoutVars>
          <dgm:dir/>
        </dgm:presLayoutVars>
      </dgm:prSet>
      <dgm:spPr/>
    </dgm:pt>
    <dgm:pt modelId="{66B210CE-F840-4630-BBC3-0380870892F4}" type="pres">
      <dgm:prSet presAssocID="{E7F47722-A356-4F6C-907D-2E2A101F1269}" presName="noChildren" presStyleCnt="0"/>
      <dgm:spPr/>
    </dgm:pt>
    <dgm:pt modelId="{6668C639-1211-47FE-B1FA-D3A171DE1B19}" type="pres">
      <dgm:prSet presAssocID="{E7F47722-A356-4F6C-907D-2E2A101F1269}" presName="gap" presStyleCnt="0"/>
      <dgm:spPr/>
    </dgm:pt>
    <dgm:pt modelId="{D7043EEE-9CE2-4F82-85E3-71C43F5EEF7B}" type="pres">
      <dgm:prSet presAssocID="{E7F47722-A356-4F6C-907D-2E2A101F1269}" presName="medCircle2" presStyleLbl="vennNode1" presStyleIdx="0" presStyleCnt="3"/>
      <dgm:spPr/>
    </dgm:pt>
    <dgm:pt modelId="{44AEACEC-807B-4BBF-BC99-6EB0707EC602}" type="pres">
      <dgm:prSet presAssocID="{E7F47722-A356-4F6C-907D-2E2A101F1269}" presName="txLvlOnly1" presStyleLbl="revTx" presStyleIdx="0" presStyleCnt="3"/>
      <dgm:spPr/>
    </dgm:pt>
    <dgm:pt modelId="{733A31C2-70AF-4CA9-8888-1B0B09821C1A}" type="pres">
      <dgm:prSet presAssocID="{91E22E14-6762-4D65-AFCB-D1F3348E9524}" presName="noChildren" presStyleCnt="0"/>
      <dgm:spPr/>
    </dgm:pt>
    <dgm:pt modelId="{0B2EA5BF-1C81-413F-95E2-BD04218C961D}" type="pres">
      <dgm:prSet presAssocID="{91E22E14-6762-4D65-AFCB-D1F3348E9524}" presName="gap" presStyleCnt="0"/>
      <dgm:spPr/>
    </dgm:pt>
    <dgm:pt modelId="{A858FCAB-7D07-4DA2-9984-1B30B7491BF2}" type="pres">
      <dgm:prSet presAssocID="{91E22E14-6762-4D65-AFCB-D1F3348E9524}" presName="medCircle2" presStyleLbl="vennNode1" presStyleIdx="1" presStyleCnt="3"/>
      <dgm:spPr/>
    </dgm:pt>
    <dgm:pt modelId="{19289972-F8D4-4920-96EF-D0EE89ABD6D5}" type="pres">
      <dgm:prSet presAssocID="{91E22E14-6762-4D65-AFCB-D1F3348E9524}" presName="txLvlOnly1" presStyleLbl="revTx" presStyleIdx="1" presStyleCnt="3"/>
      <dgm:spPr/>
    </dgm:pt>
    <dgm:pt modelId="{BC344E4C-CCF3-43A5-9CC2-54355C2B5049}" type="pres">
      <dgm:prSet presAssocID="{CE6A4A48-0E42-400D-AD3A-79A74FA42D97}" presName="noChildren" presStyleCnt="0"/>
      <dgm:spPr/>
    </dgm:pt>
    <dgm:pt modelId="{05A0BF37-60B1-409B-B251-5A9E5A38EADA}" type="pres">
      <dgm:prSet presAssocID="{CE6A4A48-0E42-400D-AD3A-79A74FA42D97}" presName="gap" presStyleCnt="0"/>
      <dgm:spPr/>
    </dgm:pt>
    <dgm:pt modelId="{1721A0B1-2E00-4EA4-9506-7E361F849D9C}" type="pres">
      <dgm:prSet presAssocID="{CE6A4A48-0E42-400D-AD3A-79A74FA42D97}" presName="medCircle2" presStyleLbl="vennNode1" presStyleIdx="2" presStyleCnt="3"/>
      <dgm:spPr/>
    </dgm:pt>
    <dgm:pt modelId="{0449E91B-9EC3-4D16-884A-EADD43DAB182}" type="pres">
      <dgm:prSet presAssocID="{CE6A4A48-0E42-400D-AD3A-79A74FA42D97}" presName="txLvlOnly1" presStyleLbl="revTx" presStyleIdx="2" presStyleCnt="3"/>
      <dgm:spPr/>
    </dgm:pt>
  </dgm:ptLst>
  <dgm:cxnLst>
    <dgm:cxn modelId="{45140738-B17F-4228-BE1C-C2DD2093B925}" srcId="{7B919FEA-A7EC-4FEC-AED0-150EEFD3B504}" destId="{E7F47722-A356-4F6C-907D-2E2A101F1269}" srcOrd="0" destOrd="0" parTransId="{B20155BD-3DA6-42BA-8749-9555EF8920F3}" sibTransId="{0A44D71F-794E-435C-AA09-4825D6AC41A9}"/>
    <dgm:cxn modelId="{D6563F98-7C5B-4688-B470-C56F45EC1074}" srcId="{7B919FEA-A7EC-4FEC-AED0-150EEFD3B504}" destId="{CE6A4A48-0E42-400D-AD3A-79A74FA42D97}" srcOrd="2" destOrd="0" parTransId="{1C32E367-150D-4501-BE77-1029618B105A}" sibTransId="{6EFA89DB-B0C6-422D-A9FA-704633D22A92}"/>
    <dgm:cxn modelId="{8223689D-3E8F-4018-A7A5-625247FC5959}" type="presOf" srcId="{7B919FEA-A7EC-4FEC-AED0-150EEFD3B504}" destId="{6054F5C8-DC91-4009-80FF-DF755D284B95}" srcOrd="0" destOrd="0" presId="urn:microsoft.com/office/officeart/2008/layout/VerticalCircleList"/>
    <dgm:cxn modelId="{0A210DC0-D954-4EEE-A16E-5FC5B5C7E2F9}" srcId="{7B919FEA-A7EC-4FEC-AED0-150EEFD3B504}" destId="{91E22E14-6762-4D65-AFCB-D1F3348E9524}" srcOrd="1" destOrd="0" parTransId="{F7483B4F-495F-4790-81E8-FA8E2F3D8B86}" sibTransId="{902B11C5-8E69-414C-8720-2BF058F4B662}"/>
    <dgm:cxn modelId="{5037DFDD-8897-419E-8C1C-32323A86028A}" type="presOf" srcId="{91E22E14-6762-4D65-AFCB-D1F3348E9524}" destId="{19289972-F8D4-4920-96EF-D0EE89ABD6D5}" srcOrd="0" destOrd="0" presId="urn:microsoft.com/office/officeart/2008/layout/VerticalCircleList"/>
    <dgm:cxn modelId="{0A6882E5-25B3-46B9-8B48-2793153D9706}" type="presOf" srcId="{CE6A4A48-0E42-400D-AD3A-79A74FA42D97}" destId="{0449E91B-9EC3-4D16-884A-EADD43DAB182}" srcOrd="0" destOrd="0" presId="urn:microsoft.com/office/officeart/2008/layout/VerticalCircleList"/>
    <dgm:cxn modelId="{732920F2-83FF-4D61-A373-0DAC30BF49F3}" type="presOf" srcId="{E7F47722-A356-4F6C-907D-2E2A101F1269}" destId="{44AEACEC-807B-4BBF-BC99-6EB0707EC602}" srcOrd="0" destOrd="0" presId="urn:microsoft.com/office/officeart/2008/layout/VerticalCircleList"/>
    <dgm:cxn modelId="{0F02083E-ED39-4947-BE5E-E09B02952852}" type="presParOf" srcId="{6054F5C8-DC91-4009-80FF-DF755D284B95}" destId="{66B210CE-F840-4630-BBC3-0380870892F4}" srcOrd="0" destOrd="0" presId="urn:microsoft.com/office/officeart/2008/layout/VerticalCircleList"/>
    <dgm:cxn modelId="{D31E38A4-3BD8-47F2-9433-C8462DC164AC}" type="presParOf" srcId="{66B210CE-F840-4630-BBC3-0380870892F4}" destId="{6668C639-1211-47FE-B1FA-D3A171DE1B19}" srcOrd="0" destOrd="0" presId="urn:microsoft.com/office/officeart/2008/layout/VerticalCircleList"/>
    <dgm:cxn modelId="{C3A41E74-7536-4BCE-8601-6832FB6EF6BC}" type="presParOf" srcId="{66B210CE-F840-4630-BBC3-0380870892F4}" destId="{D7043EEE-9CE2-4F82-85E3-71C43F5EEF7B}" srcOrd="1" destOrd="0" presId="urn:microsoft.com/office/officeart/2008/layout/VerticalCircleList"/>
    <dgm:cxn modelId="{3926D168-1C40-435F-A24F-12CB38CA2A68}" type="presParOf" srcId="{66B210CE-F840-4630-BBC3-0380870892F4}" destId="{44AEACEC-807B-4BBF-BC99-6EB0707EC602}" srcOrd="2" destOrd="0" presId="urn:microsoft.com/office/officeart/2008/layout/VerticalCircleList"/>
    <dgm:cxn modelId="{03316B74-B269-488D-A823-C785751BABAD}" type="presParOf" srcId="{6054F5C8-DC91-4009-80FF-DF755D284B95}" destId="{733A31C2-70AF-4CA9-8888-1B0B09821C1A}" srcOrd="1" destOrd="0" presId="urn:microsoft.com/office/officeart/2008/layout/VerticalCircleList"/>
    <dgm:cxn modelId="{4407941B-AF12-4E6D-9A41-F45ED49C27DE}" type="presParOf" srcId="{733A31C2-70AF-4CA9-8888-1B0B09821C1A}" destId="{0B2EA5BF-1C81-413F-95E2-BD04218C961D}" srcOrd="0" destOrd="0" presId="urn:microsoft.com/office/officeart/2008/layout/VerticalCircleList"/>
    <dgm:cxn modelId="{6ED0C04D-4338-43E2-9E36-F2DA8F6A3C8E}" type="presParOf" srcId="{733A31C2-70AF-4CA9-8888-1B0B09821C1A}" destId="{A858FCAB-7D07-4DA2-9984-1B30B7491BF2}" srcOrd="1" destOrd="0" presId="urn:microsoft.com/office/officeart/2008/layout/VerticalCircleList"/>
    <dgm:cxn modelId="{3974642D-7FDB-4BA7-86E9-3A0CBF9E120F}" type="presParOf" srcId="{733A31C2-70AF-4CA9-8888-1B0B09821C1A}" destId="{19289972-F8D4-4920-96EF-D0EE89ABD6D5}" srcOrd="2" destOrd="0" presId="urn:microsoft.com/office/officeart/2008/layout/VerticalCircleList"/>
    <dgm:cxn modelId="{FC7462E7-CFC0-43A4-A3DB-7163493ED016}" type="presParOf" srcId="{6054F5C8-DC91-4009-80FF-DF755D284B95}" destId="{BC344E4C-CCF3-43A5-9CC2-54355C2B5049}" srcOrd="2" destOrd="0" presId="urn:microsoft.com/office/officeart/2008/layout/VerticalCircleList"/>
    <dgm:cxn modelId="{C7190168-BB37-4C52-8A9A-3B88A74C0062}" type="presParOf" srcId="{BC344E4C-CCF3-43A5-9CC2-54355C2B5049}" destId="{05A0BF37-60B1-409B-B251-5A9E5A38EADA}" srcOrd="0" destOrd="0" presId="urn:microsoft.com/office/officeart/2008/layout/VerticalCircleList"/>
    <dgm:cxn modelId="{D96F09DD-6370-4246-B270-55C8BFB30165}" type="presParOf" srcId="{BC344E4C-CCF3-43A5-9CC2-54355C2B5049}" destId="{1721A0B1-2E00-4EA4-9506-7E361F849D9C}" srcOrd="1" destOrd="0" presId="urn:microsoft.com/office/officeart/2008/layout/VerticalCircleList"/>
    <dgm:cxn modelId="{A598AA45-8FF6-4815-8A2E-50CAF5522B45}" type="presParOf" srcId="{BC344E4C-CCF3-43A5-9CC2-54355C2B5049}" destId="{0449E91B-9EC3-4D16-884A-EADD43DAB182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3FB67-7EA4-45B3-9948-7BF6328407BC}">
      <dsp:nvSpPr>
        <dsp:cNvPr id="0" name=""/>
        <dsp:cNvSpPr/>
      </dsp:nvSpPr>
      <dsp:spPr>
        <a:xfrm>
          <a:off x="2754194" y="245"/>
          <a:ext cx="2736267" cy="10276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b="1" kern="1200" dirty="0"/>
            <a:t>00.</a:t>
          </a:r>
          <a:br>
            <a:rPr lang="en-US" altLang="ko-KR" sz="2500" b="1" kern="1200" dirty="0"/>
          </a:br>
          <a:r>
            <a:rPr lang="en-US" altLang="ko-KR" sz="2500" b="1" kern="1200" dirty="0" err="1"/>
            <a:t>MMTraking</a:t>
          </a:r>
          <a:endParaRPr lang="ko-KR" altLang="en-US" sz="2500" b="1" kern="1200" dirty="0"/>
        </a:p>
      </dsp:txBody>
      <dsp:txXfrm>
        <a:off x="2754194" y="245"/>
        <a:ext cx="2736267" cy="1027685"/>
      </dsp:txXfrm>
    </dsp:sp>
    <dsp:sp modelId="{2FBA4FF9-A814-4DBD-8880-9E415C3631D7}">
      <dsp:nvSpPr>
        <dsp:cNvPr id="0" name=""/>
        <dsp:cNvSpPr/>
      </dsp:nvSpPr>
      <dsp:spPr>
        <a:xfrm>
          <a:off x="1748166" y="164777"/>
          <a:ext cx="1017408" cy="10276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98D075-AABC-4A40-8026-F24E4E7F71D5}">
      <dsp:nvSpPr>
        <dsp:cNvPr id="0" name=""/>
        <dsp:cNvSpPr/>
      </dsp:nvSpPr>
      <dsp:spPr>
        <a:xfrm>
          <a:off x="1867071" y="1197252"/>
          <a:ext cx="2736267" cy="1027685"/>
        </a:xfrm>
        <a:prstGeom prst="rect">
          <a:avLst/>
        </a:prstGeom>
        <a:gradFill rotWithShape="0">
          <a:gsLst>
            <a:gs pos="0">
              <a:schemeClr val="accent4">
                <a:hueOff val="1826426"/>
                <a:satOff val="8070"/>
                <a:lumOff val="104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826426"/>
                <a:satOff val="8070"/>
                <a:lumOff val="104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826426"/>
                <a:satOff val="8070"/>
                <a:lumOff val="104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b="1" kern="1200" dirty="0"/>
            <a:t>01.</a:t>
          </a:r>
          <a:br>
            <a:rPr lang="en-US" altLang="ko-KR" sz="2500" b="1" kern="1200" dirty="0"/>
          </a:br>
          <a:r>
            <a:rPr lang="en-US" altLang="ko-KR" sz="2500" b="1" kern="1200" dirty="0" err="1"/>
            <a:t>MMDetection</a:t>
          </a:r>
          <a:endParaRPr lang="ko-KR" altLang="en-US" sz="2500" b="1" kern="1200" dirty="0"/>
        </a:p>
      </dsp:txBody>
      <dsp:txXfrm>
        <a:off x="1867071" y="1197252"/>
        <a:ext cx="2736267" cy="1027685"/>
      </dsp:txXfrm>
    </dsp:sp>
    <dsp:sp modelId="{77E6EB75-36E1-49C5-877B-83FEE3C35277}">
      <dsp:nvSpPr>
        <dsp:cNvPr id="0" name=""/>
        <dsp:cNvSpPr/>
      </dsp:nvSpPr>
      <dsp:spPr>
        <a:xfrm>
          <a:off x="4569513" y="1036070"/>
          <a:ext cx="1017408" cy="10276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8EB0D2-60D4-4672-BB12-6A3F4E9BE75A}">
      <dsp:nvSpPr>
        <dsp:cNvPr id="0" name=""/>
        <dsp:cNvSpPr/>
      </dsp:nvSpPr>
      <dsp:spPr>
        <a:xfrm>
          <a:off x="2754194" y="2394753"/>
          <a:ext cx="2736267" cy="1027685"/>
        </a:xfrm>
        <a:prstGeom prst="rect">
          <a:avLst/>
        </a:prstGeom>
        <a:gradFill rotWithShape="0">
          <a:gsLst>
            <a:gs pos="0">
              <a:schemeClr val="accent4">
                <a:hueOff val="3652853"/>
                <a:satOff val="16140"/>
                <a:lumOff val="20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652853"/>
                <a:satOff val="16140"/>
                <a:lumOff val="20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652853"/>
                <a:satOff val="16140"/>
                <a:lumOff val="20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b="1" kern="1200" dirty="0"/>
            <a:t>02.</a:t>
          </a:r>
          <a:br>
            <a:rPr lang="en-US" altLang="ko-KR" sz="2500" b="1" kern="1200" dirty="0"/>
          </a:br>
          <a:r>
            <a:rPr lang="ko-KR" altLang="en-US" sz="2500" b="1" kern="1200" dirty="0"/>
            <a:t>실행</a:t>
          </a:r>
        </a:p>
      </dsp:txBody>
      <dsp:txXfrm>
        <a:off x="2754194" y="2394753"/>
        <a:ext cx="2736267" cy="1027685"/>
      </dsp:txXfrm>
    </dsp:sp>
    <dsp:sp modelId="{C249A255-1ACD-48A0-A27A-AAEB6C6477D3}">
      <dsp:nvSpPr>
        <dsp:cNvPr id="0" name=""/>
        <dsp:cNvSpPr/>
      </dsp:nvSpPr>
      <dsp:spPr>
        <a:xfrm>
          <a:off x="1748166" y="2561536"/>
          <a:ext cx="1017408" cy="10276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AC580C-13E2-4850-AF13-8B5724EABF26}">
      <dsp:nvSpPr>
        <dsp:cNvPr id="0" name=""/>
        <dsp:cNvSpPr/>
      </dsp:nvSpPr>
      <dsp:spPr>
        <a:xfrm>
          <a:off x="1867071" y="3592006"/>
          <a:ext cx="2736267" cy="1027685"/>
        </a:xfrm>
        <a:prstGeom prst="rect">
          <a:avLst/>
        </a:prstGeom>
        <a:gradFill rotWithShape="0">
          <a:gsLst>
            <a:gs pos="0">
              <a:schemeClr val="accent4">
                <a:hueOff val="5479279"/>
                <a:satOff val="24210"/>
                <a:lumOff val="3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479279"/>
                <a:satOff val="24210"/>
                <a:lumOff val="3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479279"/>
                <a:satOff val="24210"/>
                <a:lumOff val="3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b="1" kern="1200" dirty="0"/>
            <a:t>03.</a:t>
          </a:r>
          <a:br>
            <a:rPr lang="en-US" altLang="ko-KR" sz="2500" b="1" kern="1200" dirty="0"/>
          </a:br>
          <a:r>
            <a:rPr lang="en-US" altLang="ko-KR" sz="2500" b="1" kern="1200" dirty="0"/>
            <a:t>Q&amp;A</a:t>
          </a:r>
          <a:endParaRPr lang="ko-KR" altLang="en-US" sz="2500" b="1" kern="1200" dirty="0"/>
        </a:p>
      </dsp:txBody>
      <dsp:txXfrm>
        <a:off x="1867071" y="3592006"/>
        <a:ext cx="2736267" cy="1027685"/>
      </dsp:txXfrm>
    </dsp:sp>
    <dsp:sp modelId="{CE87E117-78A2-4E76-A621-6E5E3C7A02FD}">
      <dsp:nvSpPr>
        <dsp:cNvPr id="0" name=""/>
        <dsp:cNvSpPr/>
      </dsp:nvSpPr>
      <dsp:spPr>
        <a:xfrm>
          <a:off x="4571324" y="3414217"/>
          <a:ext cx="1017408" cy="10276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119F3-FFD0-432F-99F5-F2DEB314670E}">
      <dsp:nvSpPr>
        <dsp:cNvPr id="0" name=""/>
        <dsp:cNvSpPr/>
      </dsp:nvSpPr>
      <dsp:spPr>
        <a:xfrm>
          <a:off x="0" y="0"/>
          <a:ext cx="10195560" cy="1102766"/>
        </a:xfrm>
        <a:prstGeom prst="rect">
          <a:avLst/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rtlCol="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 err="1">
              <a:solidFill>
                <a:schemeClr val="tx1"/>
              </a:solidFill>
            </a:rPr>
            <a:t>MMDetection</a:t>
          </a:r>
          <a:r>
            <a:rPr lang="en-US" sz="2800" b="1" i="0" kern="1200" dirty="0">
              <a:solidFill>
                <a:schemeClr val="tx1"/>
              </a:solidFill>
            </a:rPr>
            <a:t> - </a:t>
          </a:r>
          <a:r>
            <a:rPr lang="en-US" sz="2800" b="1" i="0" kern="1200" dirty="0" err="1">
              <a:solidFill>
                <a:schemeClr val="tx1"/>
              </a:solidFill>
            </a:rPr>
            <a:t>ToolBox</a:t>
          </a:r>
          <a:endParaRPr lang="ko-KR" altLang="en-US" sz="2800" b="1" kern="1200" noProof="0" dirty="0">
            <a:solidFill>
              <a:schemeClr val="tx1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0" y="0"/>
        <a:ext cx="10195560" cy="1102766"/>
      </dsp:txXfrm>
    </dsp:sp>
    <dsp:sp modelId="{C7C43F4A-E78E-4CDC-A3A3-A85CD521EA54}">
      <dsp:nvSpPr>
        <dsp:cNvPr id="0" name=""/>
        <dsp:cNvSpPr/>
      </dsp:nvSpPr>
      <dsp:spPr>
        <a:xfrm>
          <a:off x="0" y="1102766"/>
          <a:ext cx="5097780" cy="23158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rtlCol="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tx1"/>
              </a:solidFill>
            </a:rPr>
            <a:t>Object Detection</a:t>
          </a:r>
          <a:endParaRPr lang="ko-KR" altLang="en-US" sz="2800" b="1" kern="1200" noProof="0" dirty="0">
            <a:solidFill>
              <a:schemeClr val="tx1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0" y="1102766"/>
        <a:ext cx="5097780" cy="2315809"/>
      </dsp:txXfrm>
    </dsp:sp>
    <dsp:sp modelId="{88878C8F-593C-4EB2-B4CD-7A84EC3D8D05}">
      <dsp:nvSpPr>
        <dsp:cNvPr id="0" name=""/>
        <dsp:cNvSpPr/>
      </dsp:nvSpPr>
      <dsp:spPr>
        <a:xfrm>
          <a:off x="5097780" y="1102766"/>
          <a:ext cx="5097780" cy="2315809"/>
        </a:xfrm>
        <a:prstGeom prst="rect">
          <a:avLst/>
        </a:prstGeom>
        <a:gradFill rotWithShape="0">
          <a:gsLst>
            <a:gs pos="0">
              <a:schemeClr val="accent4">
                <a:hueOff val="5479279"/>
                <a:satOff val="24210"/>
                <a:lumOff val="3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479279"/>
                <a:satOff val="24210"/>
                <a:lumOff val="3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479279"/>
                <a:satOff val="24210"/>
                <a:lumOff val="3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rtlCol="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tx1"/>
              </a:solidFill>
            </a:rPr>
            <a:t>Instance</a:t>
          </a:r>
          <a:r>
            <a:rPr lang="en-US" sz="2800" b="0" i="0" kern="1200" dirty="0"/>
            <a:t> </a:t>
          </a:r>
          <a:r>
            <a:rPr lang="en-US" sz="2800" b="1" i="0" kern="1200" dirty="0">
              <a:solidFill>
                <a:schemeClr val="tx1"/>
              </a:solidFill>
            </a:rPr>
            <a:t>Segmentation </a:t>
          </a:r>
          <a:endParaRPr lang="ko-KR" altLang="en-US" sz="2800" b="1" kern="1200" noProof="0" dirty="0">
            <a:solidFill>
              <a:schemeClr val="tx1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097780" y="1102766"/>
        <a:ext cx="5097780" cy="2315809"/>
      </dsp:txXfrm>
    </dsp:sp>
    <dsp:sp modelId="{DDDB14BC-9A4D-45FB-8F26-0274317A3574}">
      <dsp:nvSpPr>
        <dsp:cNvPr id="0" name=""/>
        <dsp:cNvSpPr/>
      </dsp:nvSpPr>
      <dsp:spPr>
        <a:xfrm>
          <a:off x="0" y="3418575"/>
          <a:ext cx="10195560" cy="257312"/>
        </a:xfrm>
        <a:prstGeom prst="rect">
          <a:avLst/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43EEE-9CE2-4F82-85E3-71C43F5EEF7B}">
      <dsp:nvSpPr>
        <dsp:cNvPr id="0" name=""/>
        <dsp:cNvSpPr/>
      </dsp:nvSpPr>
      <dsp:spPr>
        <a:xfrm>
          <a:off x="1330776" y="297"/>
          <a:ext cx="1286206" cy="128620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4AEACEC-807B-4BBF-BC99-6EB0707EC602}">
      <dsp:nvSpPr>
        <dsp:cNvPr id="0" name=""/>
        <dsp:cNvSpPr/>
      </dsp:nvSpPr>
      <dsp:spPr>
        <a:xfrm>
          <a:off x="1973879" y="297"/>
          <a:ext cx="6862381" cy="1286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i="0" kern="1200" dirty="0"/>
            <a:t>Modular design</a:t>
          </a:r>
          <a:endParaRPr lang="ko-KR" altLang="en-US" sz="4700" b="1" kern="1200" dirty="0"/>
        </a:p>
      </dsp:txBody>
      <dsp:txXfrm>
        <a:off x="1973879" y="297"/>
        <a:ext cx="6862381" cy="1286206"/>
      </dsp:txXfrm>
    </dsp:sp>
    <dsp:sp modelId="{A858FCAB-7D07-4DA2-9984-1B30B7491BF2}">
      <dsp:nvSpPr>
        <dsp:cNvPr id="0" name=""/>
        <dsp:cNvSpPr/>
      </dsp:nvSpPr>
      <dsp:spPr>
        <a:xfrm>
          <a:off x="1330776" y="1286503"/>
          <a:ext cx="1286206" cy="128620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9289972-F8D4-4920-96EF-D0EE89ABD6D5}">
      <dsp:nvSpPr>
        <dsp:cNvPr id="0" name=""/>
        <dsp:cNvSpPr/>
      </dsp:nvSpPr>
      <dsp:spPr>
        <a:xfrm>
          <a:off x="1973879" y="1286503"/>
          <a:ext cx="6862381" cy="1286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i="0" kern="1200" dirty="0"/>
            <a:t>Supported Frameworks</a:t>
          </a:r>
          <a:endParaRPr lang="ko-KR" altLang="en-US" sz="4700" b="1" kern="1200" dirty="0"/>
        </a:p>
      </dsp:txBody>
      <dsp:txXfrm>
        <a:off x="1973879" y="1286503"/>
        <a:ext cx="6862381" cy="1286206"/>
      </dsp:txXfrm>
    </dsp:sp>
    <dsp:sp modelId="{1721A0B1-2E00-4EA4-9506-7E361F849D9C}">
      <dsp:nvSpPr>
        <dsp:cNvPr id="0" name=""/>
        <dsp:cNvSpPr/>
      </dsp:nvSpPr>
      <dsp:spPr>
        <a:xfrm>
          <a:off x="1330776" y="2572709"/>
          <a:ext cx="1286206" cy="128620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449E91B-9EC3-4D16-884A-EADD43DAB182}">
      <dsp:nvSpPr>
        <dsp:cNvPr id="0" name=""/>
        <dsp:cNvSpPr/>
      </dsp:nvSpPr>
      <dsp:spPr>
        <a:xfrm>
          <a:off x="1973879" y="2572709"/>
          <a:ext cx="6862381" cy="1286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i="0" kern="1200" dirty="0"/>
            <a:t>High efficiency</a:t>
          </a:r>
          <a:endParaRPr lang="ko-KR" altLang="en-US" sz="4700" b="1" kern="1200" dirty="0"/>
        </a:p>
      </dsp:txBody>
      <dsp:txXfrm>
        <a:off x="1973879" y="2572709"/>
        <a:ext cx="6862381" cy="128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2023-01-14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2023-01-14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6661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603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Object detection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Instance segmentation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을 다루는 다양한 모델을 하나의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toolbox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로 구현한 일종의 플랫폼이다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.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Ubuntu Condensed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어떤 이미지를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입력했을때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 그 결과가 해당 객체를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localization(bounding box)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해주고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해당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안에 있는 객체가 무엇인지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classification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까지 해준다면 그것을 우리는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Object Detection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erif KR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erif KR"/>
              </a:rPr>
              <a:t>Instance segmentation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erif KR"/>
              </a:rPr>
              <a:t>은 각 픽셀별로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erif KR"/>
              </a:rPr>
              <a:t>object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erif KR"/>
              </a:rPr>
              <a:t>가 있는지 없는지 여부만 계산</a:t>
            </a:r>
            <a:endParaRPr lang="ko-KR" altLang="en-US" b="0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4221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모델이 모듈화 되어있어 사용자 제작이 간편하다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여러 프레임워크를 지원</a:t>
            </a:r>
            <a:endParaRPr lang="en-US" altLang="ko-KR" b="0" i="0" dirty="0">
              <a:solidFill>
                <a:srgbClr val="333333"/>
              </a:solidFill>
              <a:effectLst/>
              <a:latin typeface="Nanum Gothic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모든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mask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연산은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GPU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에서 동작하여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다른 플랫폼 보다 학습속도가 빠르다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9453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726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6681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아래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Training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PipLine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train epoch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train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iter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로 쪼개어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사용자가 원하는 대로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hook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설정을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 Gothic"/>
              </a:rPr>
              <a:t>변경가능하도록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 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..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anum Gothic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epochs = 40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이라면 전체 데이터를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40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번 사용해서 학습을 거치는 것</a:t>
            </a:r>
            <a:endParaRPr lang="en-US" altLang="ko-KR" b="0" i="0" dirty="0">
              <a:solidFill>
                <a:srgbClr val="333333"/>
              </a:solidFill>
              <a:effectLst/>
              <a:latin typeface="Nanum Gothic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batch size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는 한 번의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batch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마다 주는 데이터 샘플의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size.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여기서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batch(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보통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mini-batch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라고 표현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는 나눠진 데이터 셋을 뜻하며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iteration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epoch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를 나누어서 실행하는 횟수라고 생각하면 됨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6837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Tracking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할때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 첫번쨰는 각 프레임 별로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Object Detection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을 하는 것이고 두번째는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Object Detection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결과를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Tracking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과 연관</a:t>
            </a:r>
            <a:endParaRPr lang="en-US" altLang="ko-KR" b="0" i="0" dirty="0">
              <a:solidFill>
                <a:srgbClr val="212529"/>
              </a:solidFill>
              <a:effectLst/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트레킹은 앞 프레임에서 인식한 객체가 현재 보이는 객체와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같은것인지에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 대해 확인하는 과정을 통해 진행한다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현재 프레임과 이전 프레임을 이용하여 물체를 계속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트레킹하는것을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 멀티로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늘린것</a:t>
            </a:r>
            <a:endParaRPr lang="en-US" altLang="ko-KR" b="0" i="0" dirty="0">
              <a:solidFill>
                <a:srgbClr val="212529"/>
              </a:solidFill>
              <a:effectLst/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문제점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중간에 다른 객체와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겹치게되어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다른걸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 따라간다</a:t>
            </a:r>
            <a:endParaRPr lang="en-US" altLang="ko-KR" b="0" i="0" dirty="0">
              <a:solidFill>
                <a:srgbClr val="212529"/>
              </a:solidFill>
              <a:effectLst/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중간에 끊겨서 따라가질 못한다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D0009000000000000" pitchFamily="49" charset="-127"/>
                <a:ea typeface="NanumGothicCoding" panose="020D0009000000000000" pitchFamily="49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654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236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089144" cy="864524"/>
          </a:xfrm>
        </p:spPr>
        <p:txBody>
          <a:bodyPr rtlCol="0"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  <a:p>
            <a:pPr lvl="3" rtl="0"/>
            <a:r>
              <a:rPr lang="ko-KR" altLang="en-US" noProof="0" dirty="0"/>
              <a:t>네 번째 수준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8DAFD803-C057-EF32-DB73-D19220B1FE5D}"/>
              </a:ext>
            </a:extLst>
          </p:cNvPr>
          <p:cNvSpPr/>
          <p:nvPr userDrawn="1"/>
        </p:nvSpPr>
        <p:spPr>
          <a:xfrm>
            <a:off x="0" y="1230284"/>
            <a:ext cx="6261609" cy="59634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 b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B6593700-3827-5D9B-86F5-7D911889267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5320675"/>
              </p:ext>
            </p:extLst>
          </p:nvPr>
        </p:nvGraphicFramePr>
        <p:xfrm>
          <a:off x="4826000" y="1399032"/>
          <a:ext cx="7357533" cy="4619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469880" cy="96045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B1D89B-D3DA-7CD5-FCD6-44B42364F4FE}"/>
              </a:ext>
            </a:extLst>
          </p:cNvPr>
          <p:cNvSpPr/>
          <p:nvPr userDrawn="1"/>
        </p:nvSpPr>
        <p:spPr>
          <a:xfrm>
            <a:off x="0" y="1325584"/>
            <a:ext cx="11009376" cy="10420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235708"/>
            <a:ext cx="6592824" cy="2386584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sz="900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MMTracking</a:t>
            </a:r>
            <a:endParaRPr lang="ko-KR" altLang="en-US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US" altLang="ko-KR" b="1" dirty="0">
              <a:solidFill>
                <a:srgbClr val="FFFFF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rtl="0"/>
            <a:r>
              <a:rPr lang="ko-KR" altLang="en-US" b="1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발표자 </a:t>
            </a:r>
            <a:r>
              <a:rPr lang="en-US" altLang="ko-KR" b="1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이민우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A9373-7B55-6B82-D8FC-01281C605FBE}"/>
              </a:ext>
            </a:extLst>
          </p:cNvPr>
          <p:cNvSpPr/>
          <p:nvPr/>
        </p:nvSpPr>
        <p:spPr>
          <a:xfrm>
            <a:off x="7044267" y="2167467"/>
            <a:ext cx="4910666" cy="5757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3000"/>
            </a:schemeClr>
          </a:solidFill>
        </p:spPr>
        <p:txBody>
          <a:bodyPr rtlCol="0"/>
          <a:lstStyle/>
          <a:p>
            <a:pPr rtl="0"/>
            <a:b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Result</a:t>
            </a:r>
            <a:b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호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37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B0DA53-8A62-F19C-5E04-2E752AB65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" y="714704"/>
            <a:ext cx="6651881" cy="37416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461661-EF6A-6190-42F3-9AEE359D2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614" y="2186151"/>
            <a:ext cx="6758152" cy="38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7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감사합니다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947D2C-34F8-BC5D-99E0-87BB2CAD2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823284" cy="3288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970D2F-E320-3AC6-D5A6-9C3D8350C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120"/>
            <a:ext cx="5836678" cy="328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3000"/>
            </a:schemeClr>
          </a:solidFill>
        </p:spPr>
        <p:txBody>
          <a:bodyPr rtlCol="0"/>
          <a:lstStyle/>
          <a:p>
            <a:pPr rtl="0"/>
            <a:b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6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MMTracking</a:t>
            </a:r>
            <a:b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호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래픽 2" descr="물음표 단색으로 채워진">
            <a:extLst>
              <a:ext uri="{FF2B5EF4-FFF2-40B4-BE49-F238E27FC236}">
                <a16:creationId xmlns:a16="http://schemas.microsoft.com/office/drawing/2014/main" id="{75144A3F-5516-1135-58EC-BDA76541D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3331">
            <a:off x="8188510" y="2064442"/>
            <a:ext cx="914400" cy="914400"/>
          </a:xfrm>
          <a:prstGeom prst="rect">
            <a:avLst/>
          </a:prstGeom>
        </p:spPr>
      </p:pic>
      <p:pic>
        <p:nvPicPr>
          <p:cNvPr id="4" name="그래픽 3" descr="물음표 단색으로 채워진">
            <a:extLst>
              <a:ext uri="{FF2B5EF4-FFF2-40B4-BE49-F238E27FC236}">
                <a16:creationId xmlns:a16="http://schemas.microsoft.com/office/drawing/2014/main" id="{264CE456-A857-9A7F-BD27-45AEBD40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199802">
            <a:off x="8569232" y="2224898"/>
            <a:ext cx="914400" cy="914400"/>
          </a:xfrm>
          <a:prstGeom prst="rect">
            <a:avLst/>
          </a:prstGeom>
        </p:spPr>
      </p:pic>
      <p:pic>
        <p:nvPicPr>
          <p:cNvPr id="5" name="그래픽 4" descr="물음표 단색으로 채워진">
            <a:extLst>
              <a:ext uri="{FF2B5EF4-FFF2-40B4-BE49-F238E27FC236}">
                <a16:creationId xmlns:a16="http://schemas.microsoft.com/office/drawing/2014/main" id="{DBD7F593-D2A5-2B98-BC06-ABC3D0CD7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557732">
            <a:off x="7731310" y="21679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4" descr="시간 표시줄 SmartArt 그래픽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963556"/>
              </p:ext>
            </p:extLst>
          </p:nvPr>
        </p:nvGraphicFramePr>
        <p:xfrm>
          <a:off x="996696" y="1581912"/>
          <a:ext cx="10195560" cy="367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2A574460-C96D-EEE8-A4AE-84AF9305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0231"/>
            <a:ext cx="3852992" cy="960459"/>
          </a:xfrm>
        </p:spPr>
        <p:txBody>
          <a:bodyPr rtlCol="0">
            <a:noAutofit/>
          </a:bodyPr>
          <a:lstStyle/>
          <a:p>
            <a:pPr algn="ctr" rtl="0"/>
            <a:r>
              <a:rPr lang="en-US" altLang="ko-KR" sz="45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MMTracking</a:t>
            </a:r>
            <a:endParaRPr lang="ko-KR" altLang="en-US" sz="45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F7A0F53-8A2B-5FE3-13BC-9106CB72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539809"/>
            <a:ext cx="5146243" cy="36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6D2178-3CFA-C171-8946-7A4FB30FF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696" y="1280690"/>
            <a:ext cx="4757550" cy="53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31DCE-AD91-D405-EAFC-C207301D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주요 특징</a:t>
            </a:r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1ED355D8-A73D-A510-9E23-BFEC9F073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849916"/>
              </p:ext>
            </p:extLst>
          </p:nvPr>
        </p:nvGraphicFramePr>
        <p:xfrm>
          <a:off x="1179513" y="1911350"/>
          <a:ext cx="98298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032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3000"/>
            </a:schemeClr>
          </a:solidFill>
        </p:spPr>
        <p:txBody>
          <a:bodyPr rtlCol="0"/>
          <a:lstStyle/>
          <a:p>
            <a:pPr rtl="0"/>
            <a:b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Architecture</a:t>
            </a:r>
            <a:b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호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13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6B5DD-9429-91E9-F7D3-3DD63A97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모델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598F3E-EA80-9D62-E1DC-AC36F53371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1809750"/>
            <a:ext cx="65246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1817AB-09CC-30BB-EAE0-BD19D8F6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591" y="3504908"/>
            <a:ext cx="66008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2BB3CE-5C08-0BD0-BDB4-C695E7237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016" y="1696008"/>
            <a:ext cx="1514686" cy="1438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DE5B41-FC07-6AF7-18C9-F4B558177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957" y="3913166"/>
            <a:ext cx="1676634" cy="19243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857B6A-20C7-A12A-1FFE-0663C09F6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211" y="55841"/>
            <a:ext cx="6413577" cy="674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ECA12-DCD1-8B1A-B681-03673EE6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dirty="0"/>
              <a:t>주요 구성 요소</a:t>
            </a:r>
            <a:endParaRPr lang="ko-KR" altLang="en-US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192135F-A748-1D15-381F-78EEE4E6EB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55" y="1660635"/>
            <a:ext cx="7962516" cy="416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4864A1-E2E6-A6BB-4AB8-426D9A71AC4D}"/>
              </a:ext>
            </a:extLst>
          </p:cNvPr>
          <p:cNvSpPr/>
          <p:nvPr/>
        </p:nvSpPr>
        <p:spPr>
          <a:xfrm>
            <a:off x="1563878" y="1513490"/>
            <a:ext cx="8198069" cy="819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6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ECA12-DCD1-8B1A-B681-03673EE6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학습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파이프라인</a:t>
            </a:r>
            <a:endParaRPr lang="ko-KR" altLang="en-US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CC18893-E7B1-B1CE-4011-283D16E799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14" y="1478373"/>
            <a:ext cx="5820103" cy="513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84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ECA12-DCD1-8B1A-B681-03673EE6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MOT</a:t>
            </a:r>
            <a:r>
              <a:rPr lang="en-US" altLang="ko-KR" sz="2000" b="1" dirty="0"/>
              <a:t>(Multiple Object Tracking)</a:t>
            </a:r>
            <a:endParaRPr lang="ko-KR" altLang="en-US" sz="2000" b="1" dirty="0"/>
          </a:p>
        </p:txBody>
      </p:sp>
      <p:pic>
        <p:nvPicPr>
          <p:cNvPr id="6146" name="Picture 2" descr="Drawing">
            <a:extLst>
              <a:ext uri="{FF2B5EF4-FFF2-40B4-BE49-F238E27FC236}">
                <a16:creationId xmlns:a16="http://schemas.microsoft.com/office/drawing/2014/main" id="{156FBFFC-9680-1B8A-3F94-013E863F56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1" y="1836301"/>
            <a:ext cx="5077001" cy="351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rawing">
            <a:extLst>
              <a:ext uri="{FF2B5EF4-FFF2-40B4-BE49-F238E27FC236}">
                <a16:creationId xmlns:a16="http://schemas.microsoft.com/office/drawing/2014/main" id="{3601BF11-9AC7-2F27-B1D9-062608296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196" y="2582917"/>
            <a:ext cx="5518822" cy="24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776834D-8654-3685-9EC4-C8F7387D23E9}"/>
              </a:ext>
            </a:extLst>
          </p:cNvPr>
          <p:cNvGrpSpPr/>
          <p:nvPr/>
        </p:nvGrpSpPr>
        <p:grpSpPr>
          <a:xfrm>
            <a:off x="1866492" y="2125343"/>
            <a:ext cx="10567246" cy="2935380"/>
            <a:chOff x="1540461" y="2141116"/>
            <a:chExt cx="10567246" cy="2935380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5A2565C6-9421-484D-7258-35CBF5437220}"/>
                </a:ext>
              </a:extLst>
            </p:cNvPr>
            <p:cNvSpPr txBox="1">
              <a:spLocks/>
            </p:cNvSpPr>
            <p:nvPr/>
          </p:nvSpPr>
          <p:spPr>
            <a:xfrm>
              <a:off x="1637827" y="2141116"/>
              <a:ext cx="10469880" cy="9604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en-US" altLang="ko-KR" sz="3700" b="1" dirty="0"/>
                <a:t>VOT</a:t>
              </a:r>
              <a:r>
                <a:rPr lang="en-US" altLang="ko-KR" sz="2000" b="1" dirty="0"/>
                <a:t>(Visual Object Tracking)</a:t>
              </a:r>
              <a:endParaRPr lang="ko-KR" altLang="en-US" sz="2000" b="1" dirty="0"/>
            </a:p>
          </p:txBody>
        </p:sp>
        <p:pic>
          <p:nvPicPr>
            <p:cNvPr id="5" name="Picture 6" descr="VOT(Visual Object Tracking)와 MOT(Multiple Object Tracking) - gaussian37">
              <a:extLst>
                <a:ext uri="{FF2B5EF4-FFF2-40B4-BE49-F238E27FC236}">
                  <a16:creationId xmlns:a16="http://schemas.microsoft.com/office/drawing/2014/main" id="{F7BDD37A-DB7D-9B78-5DFD-EDDA6A70E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461" y="3067112"/>
              <a:ext cx="7419265" cy="2009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255AAB-BC65-FA0B-6204-75D281005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86" y="1794006"/>
            <a:ext cx="6356578" cy="378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0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{F2B2FA73-6B12-4C86-A420-48C89C3BDE42}tf78504181_win32</Template>
  <TotalTime>587</TotalTime>
  <Words>262</Words>
  <Application>Microsoft Office PowerPoint</Application>
  <PresentationFormat>와이드스크린</PresentationFormat>
  <Paragraphs>51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Nanum Gothic</vt:lpstr>
      <vt:lpstr>NanumGothicCoding</vt:lpstr>
      <vt:lpstr>Noto Sans KR</vt:lpstr>
      <vt:lpstr>Noto Serif KR</vt:lpstr>
      <vt:lpstr>se-nanumgothic</vt:lpstr>
      <vt:lpstr>맑은 고딕</vt:lpstr>
      <vt:lpstr>메이플스토리</vt:lpstr>
      <vt:lpstr>Arial</vt:lpstr>
      <vt:lpstr>Avenir Next LT Pro</vt:lpstr>
      <vt:lpstr>Ubuntu Condensed</vt:lpstr>
      <vt:lpstr>ShapesVTI</vt:lpstr>
      <vt:lpstr>MMTracking</vt:lpstr>
      <vt:lpstr> MMTracking </vt:lpstr>
      <vt:lpstr>MMTracking</vt:lpstr>
      <vt:lpstr>주요 특징</vt:lpstr>
      <vt:lpstr> Architecture </vt:lpstr>
      <vt:lpstr>모델</vt:lpstr>
      <vt:lpstr>주요 구성 요소</vt:lpstr>
      <vt:lpstr>학습 파이프라인</vt:lpstr>
      <vt:lpstr>MOT(Multiple Object Tracking)</vt:lpstr>
      <vt:lpstr> Result 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Swan </dc:title>
  <dc:creator>이민우</dc:creator>
  <cp:lastModifiedBy>이민우</cp:lastModifiedBy>
  <cp:revision>24</cp:revision>
  <dcterms:created xsi:type="dcterms:W3CDTF">2022-12-21T13:52:36Z</dcterms:created>
  <dcterms:modified xsi:type="dcterms:W3CDTF">2023-01-14T08:23:38Z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